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5A35-4E2F-4595-A458-205657D55B35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4959-1CF5-4845-BAE9-356BD10AC6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9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8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1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9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75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8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9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6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5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80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9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59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2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98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9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3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7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7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2chytraskola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2chytras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2chytras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2chytras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youtube.com/watch?v=d9EdD6_LYi8&amp;feature=emb_title" TargetMode="External"/><Relationship Id="rId7" Type="http://schemas.openxmlformats.org/officeDocument/2006/relationships/hyperlink" Target="https://www.o2chytraskola.cz/" TargetMode="External"/><Relationship Id="rId2" Type="http://schemas.openxmlformats.org/officeDocument/2006/relationships/hyperlink" Target="https://www.o2chytraskola.cz/data/files/internetem-bezpecne-new-logo-o2-ib6ajrro4m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sjanov@zsjanov.cz?subject=ppt%20-%20internet" TargetMode="External"/><Relationship Id="rId5" Type="http://schemas.openxmlformats.org/officeDocument/2006/relationships/hyperlink" Target="https://www.skoly.nntb.cz/" TargetMode="External"/><Relationship Id="rId4" Type="http://schemas.openxmlformats.org/officeDocument/2006/relationships/hyperlink" Target="https://www.o2chytraskola.cz/documents/O2_Nejsem_lovna_Desatero_skladacka_A7.pdf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Bezpečně na síti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10800000" flipH="1" flipV="1">
            <a:off x="1907842" y="9583178"/>
            <a:ext cx="813201" cy="135035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Obecné informace pro rodiče</a:t>
            </a:r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0" y="5655082"/>
            <a:ext cx="12192000" cy="1202918"/>
            <a:chOff x="0" y="5655082"/>
            <a:chExt cx="12192000" cy="1202918"/>
          </a:xfrm>
        </p:grpSpPr>
        <p:pic>
          <p:nvPicPr>
            <p:cNvPr id="6" name="Picture 2" descr="http://www.zsjanov.cz/data/uploads/loga-projekty/18_o2_chytra-skola_cmyk_logo_basic_dark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0" y="5655082"/>
              <a:ext cx="5076429" cy="1202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028" y="5675809"/>
              <a:ext cx="2251972" cy="11821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2932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Internetem bezpečně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3344091"/>
          </a:xfrm>
        </p:spPr>
        <p:txBody>
          <a:bodyPr/>
          <a:lstStyle/>
          <a:p>
            <a:r>
              <a:rPr lang="cs-CZ" dirty="0" smtClean="0"/>
              <a:t>V dnešní době je internet nedílnou součástí našich životů</a:t>
            </a:r>
          </a:p>
          <a:p>
            <a:r>
              <a:rPr lang="cs-CZ" dirty="0" smtClean="0"/>
              <a:t>Zde si najdete pár obecných informací k bezpečnému používání internetu</a:t>
            </a:r>
          </a:p>
          <a:p>
            <a:r>
              <a:rPr lang="cs-CZ" dirty="0" smtClean="0"/>
              <a:t>Jde nám o to, aby jste VY, jako rodiče, měli lepší přehled o úskalích skrývajících se na internetu, ale také jak je zvládnout a společně je s Vašimi dětmi překonat a nejlépe se jim vyhnout 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0" y="5655082"/>
            <a:ext cx="12192000" cy="1202918"/>
            <a:chOff x="0" y="5655082"/>
            <a:chExt cx="12192000" cy="1202918"/>
          </a:xfrm>
        </p:grpSpPr>
        <p:pic>
          <p:nvPicPr>
            <p:cNvPr id="4" name="Picture 2" descr="http://www.zsjanov.cz/data/uploads/loga-projekty/18_o2_chytra-skola_cmyk_logo_basic_dark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0" y="5655082"/>
              <a:ext cx="5076429" cy="1202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028" y="5675809"/>
              <a:ext cx="2251972" cy="11821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900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byste měli vědět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9152"/>
          </a:xfrm>
        </p:spPr>
        <p:txBody>
          <a:bodyPr>
            <a:normAutofit/>
          </a:bodyPr>
          <a:lstStyle/>
          <a:p>
            <a:r>
              <a:rPr lang="cs-CZ" dirty="0" smtClean="0"/>
              <a:t>Pro rodiče by mělo být důležité vědět, kde se jeho dítě pohybuje – jak ve skutečném světě, tak ve světě internetovém</a:t>
            </a:r>
            <a:endParaRPr lang="cs-CZ" dirty="0"/>
          </a:p>
          <a:p>
            <a:r>
              <a:rPr lang="cs-CZ" dirty="0" smtClean="0"/>
              <a:t>Od mala učíme své děti, aby se venku nebavili s nikým cizím, aby se rozhlédli, když přecházejí silnici – to stejné je důležité přenést i do on – line prostředí –&gt; pokud už je vaše dítě na internetu aktivní, je třeba ukázat nástrahy, ale také jak se jim bránit.</a:t>
            </a:r>
          </a:p>
          <a:p>
            <a:r>
              <a:rPr lang="cs-CZ" dirty="0" smtClean="0"/>
              <a:t>Tak jako se zajímáte, co dítě dělalo venku, ve škole, je třeba se zajímat, co dělá na internetu – jaké aplikace používá, jaké hry hraje </a:t>
            </a:r>
          </a:p>
          <a:p>
            <a:r>
              <a:rPr lang="cs-CZ" dirty="0" smtClean="0"/>
              <a:t>I když tomu třeba nerozumíte, nechte se poučit, nechte si vysvětlit a ukázat od svého dítěte – projevte zájem, budujete tím důvěru </a:t>
            </a:r>
          </a:p>
          <a:p>
            <a:pPr marL="0" indent="0">
              <a:buNone/>
            </a:pPr>
            <a:endParaRPr lang="cs-CZ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0" y="5655082"/>
            <a:ext cx="12192000" cy="1202918"/>
            <a:chOff x="0" y="5655082"/>
            <a:chExt cx="12192000" cy="1202918"/>
          </a:xfrm>
        </p:grpSpPr>
        <p:pic>
          <p:nvPicPr>
            <p:cNvPr id="5" name="Picture 2" descr="http://www.zsjanov.cz/data/uploads/loga-projekty/18_o2_chytra-skola_cmyk_logo_basic_dark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0" y="5655082"/>
              <a:ext cx="5076429" cy="1202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028" y="5675809"/>
              <a:ext cx="2251972" cy="11821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2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byste měli vědět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9131"/>
            <a:ext cx="10515600" cy="4417832"/>
          </a:xfrm>
        </p:spPr>
        <p:txBody>
          <a:bodyPr/>
          <a:lstStyle/>
          <a:p>
            <a:r>
              <a:rPr lang="cs-CZ" dirty="0" smtClean="0"/>
              <a:t>Čím je dítě starší, používá jiné a novější aplikace a jako dospělý se v tom ztrácíme, proto je velmi důležité se svými dětmi o tomto mluvit a mít přehled, které aplikace používá.</a:t>
            </a:r>
          </a:p>
          <a:p>
            <a:r>
              <a:rPr lang="cs-CZ" dirty="0" smtClean="0"/>
              <a:t>Dobrý pomocník pro rodiče – rodičovské nastavení, aplikace </a:t>
            </a:r>
            <a:r>
              <a:rPr lang="cs-CZ" dirty="0" err="1" smtClean="0"/>
              <a:t>Family</a:t>
            </a:r>
            <a:r>
              <a:rPr lang="cs-CZ" dirty="0" smtClean="0"/>
              <a:t> Link 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655082"/>
            <a:ext cx="12192000" cy="1202918"/>
            <a:chOff x="0" y="5655082"/>
            <a:chExt cx="12192000" cy="1202918"/>
          </a:xfrm>
        </p:grpSpPr>
        <p:pic>
          <p:nvPicPr>
            <p:cNvPr id="5" name="Picture 2" descr="http://www.zsjanov.cz/data/uploads/loga-projekty/18_o2_chytra-skola_cmyk_logo_basic_dark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0" y="5655082"/>
              <a:ext cx="5076429" cy="1202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028" y="5675809"/>
              <a:ext cx="2251972" cy="11821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532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9152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Příručka pro děti i rodiče </a:t>
            </a:r>
            <a:r>
              <a:rPr lang="cs-CZ" dirty="0" smtClean="0"/>
              <a:t>(k </a:t>
            </a:r>
            <a:r>
              <a:rPr lang="cs-CZ" dirty="0" err="1" smtClean="0"/>
              <a:t>dipozici</a:t>
            </a:r>
            <a:r>
              <a:rPr lang="cs-CZ" dirty="0" smtClean="0"/>
              <a:t> i ve škole)</a:t>
            </a:r>
          </a:p>
          <a:p>
            <a:r>
              <a:rPr lang="cs-CZ" dirty="0" smtClean="0">
                <a:hlinkClick r:id="rId3"/>
              </a:rPr>
              <a:t>Jak mluvit s dětmi o online bezpečí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Desatero – Nejsem Lovná (V Síti)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Nenech to být</a:t>
            </a:r>
            <a:r>
              <a:rPr lang="cs-CZ" dirty="0" smtClean="0"/>
              <a:t> </a:t>
            </a:r>
          </a:p>
          <a:p>
            <a:r>
              <a:rPr lang="cs-CZ" dirty="0" smtClean="0"/>
              <a:t>Všechny  Vaše další dotazy  směrujte do školy  k paní </a:t>
            </a:r>
            <a:r>
              <a:rPr lang="cs-CZ" dirty="0" err="1" smtClean="0"/>
              <a:t>Mařanové</a:t>
            </a:r>
            <a:r>
              <a:rPr lang="cs-CZ" dirty="0" smtClean="0"/>
              <a:t> (</a:t>
            </a:r>
            <a:r>
              <a:rPr lang="cs-CZ" dirty="0" smtClean="0">
                <a:hlinkClick r:id="rId6"/>
              </a:rPr>
              <a:t>email</a:t>
            </a:r>
            <a:r>
              <a:rPr lang="cs-CZ" dirty="0" smtClean="0"/>
              <a:t>), další komunikace bude probíhat prostřednictvím – messenger, </a:t>
            </a:r>
            <a:r>
              <a:rPr lang="cs-CZ" dirty="0" err="1" smtClean="0"/>
              <a:t>hangouts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0" y="5655082"/>
            <a:ext cx="12192000" cy="1202918"/>
            <a:chOff x="0" y="5655082"/>
            <a:chExt cx="12192000" cy="1202918"/>
          </a:xfrm>
        </p:grpSpPr>
        <p:pic>
          <p:nvPicPr>
            <p:cNvPr id="5" name="Picture 2" descr="http://www.zsjanov.cz/data/uploads/loga-projekty/18_o2_chytra-skola_cmyk_logo_basic_dark.pn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 flipV="1">
              <a:off x="0" y="5655082"/>
              <a:ext cx="5076429" cy="1202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40028" y="5675809"/>
              <a:ext cx="2251972" cy="11821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332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91</TotalTime>
  <Words>310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Kondenzační stopa</vt:lpstr>
      <vt:lpstr>Bezpečně na síti</vt:lpstr>
      <vt:lpstr>Internetem bezpečně </vt:lpstr>
      <vt:lpstr>Co byste měli vědět</vt:lpstr>
      <vt:lpstr>Co byste měli vědět</vt:lpstr>
      <vt:lpstr>Důležité 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Bezpečně na síti</dc:title>
  <dc:creator>Katerina Mařanová</dc:creator>
  <cp:lastModifiedBy>Katerina Mařanová</cp:lastModifiedBy>
  <cp:revision>9</cp:revision>
  <dcterms:created xsi:type="dcterms:W3CDTF">2020-05-24T14:11:24Z</dcterms:created>
  <dcterms:modified xsi:type="dcterms:W3CDTF">2020-05-24T15:43:10Z</dcterms:modified>
</cp:coreProperties>
</file>